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"/>
  </p:notesMasterIdLst>
  <p:sldIdLst>
    <p:sldId id="278" r:id="rId2"/>
    <p:sldId id="279" r:id="rId3"/>
    <p:sldId id="280" r:id="rId4"/>
    <p:sldId id="281" r:id="rId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161E"/>
    <a:srgbClr val="FFFFFF"/>
    <a:srgbClr val="BFE2F3"/>
    <a:srgbClr val="C31823"/>
    <a:srgbClr val="C9151E"/>
    <a:srgbClr val="E9CBBC"/>
    <a:srgbClr val="E0A487"/>
    <a:srgbClr val="D97C5B"/>
    <a:srgbClr val="CC141E"/>
    <a:srgbClr val="D050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82" autoAdjust="0"/>
    <p:restoredTop sz="90118" autoAdjust="0"/>
  </p:normalViewPr>
  <p:slideViewPr>
    <p:cSldViewPr snapToGrid="0">
      <p:cViewPr varScale="1">
        <p:scale>
          <a:sx n="78" d="100"/>
          <a:sy n="78" d="100"/>
        </p:scale>
        <p:origin x="138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1616" y="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DFE78F-58BC-423A-A341-D0065C580108}" type="datetimeFigureOut">
              <a:rPr lang="zh-CN" altLang="en-US" smtClean="0"/>
              <a:t>2018/3/6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4B1CD8-9F96-4F1D-A5B8-2D9E0ECCEB3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4B1CD8-9F96-4F1D-A5B8-2D9E0ECCEB33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标题幻灯片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761" y="5815086"/>
            <a:ext cx="2458720" cy="650876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4070056"/>
            <a:ext cx="7886700" cy="89951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6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628650" y="5034521"/>
            <a:ext cx="7886700" cy="604299"/>
          </a:xfrm>
        </p:spPr>
        <p:txBody>
          <a:bodyPr anchor="ctr">
            <a:noAutofit/>
          </a:bodyPr>
          <a:lstStyle>
            <a:lvl1pPr algn="ctr">
              <a:defRPr lang="zh-CN" altLang="en-US" sz="2800" b="0">
                <a:solidFill>
                  <a:schemeClr val="bg1"/>
                </a:solidFill>
                <a:latin typeface="+mn-ea"/>
                <a:cs typeface="+mj-cs"/>
              </a:defRPr>
            </a:lvl1pPr>
          </a:lstStyle>
          <a:p>
            <a:pPr lvl="0" algn="ctr">
              <a:lnSpc>
                <a:spcPct val="90000"/>
              </a:lnSpc>
              <a:spcBef>
                <a:spcPct val="0"/>
              </a:spcBef>
              <a:buNone/>
            </a:pPr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132"/>
            <a:ext cx="9144000" cy="3931920"/>
          </a:xfrm>
          <a:prstGeom prst="rect">
            <a:avLst/>
          </a:prstGeom>
        </p:spPr>
      </p:pic>
      <p:cxnSp>
        <p:nvCxnSpPr>
          <p:cNvPr id="9" name="直接连接符 8"/>
          <p:cNvCxnSpPr/>
          <p:nvPr/>
        </p:nvCxnSpPr>
        <p:spPr>
          <a:xfrm>
            <a:off x="0" y="3893788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两栏-有页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6" name="文本框 5"/>
          <p:cNvSpPr txBox="1"/>
          <p:nvPr/>
        </p:nvSpPr>
        <p:spPr>
          <a:xfrm>
            <a:off x="8250027" y="313202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内容占位符 11"/>
          <p:cNvSpPr>
            <a:spLocks noGrp="1"/>
          </p:cNvSpPr>
          <p:nvPr>
            <p:ph sz="quarter" idx="10" hasCustomPrompt="1"/>
          </p:nvPr>
        </p:nvSpPr>
        <p:spPr>
          <a:xfrm>
            <a:off x="262394" y="1717675"/>
            <a:ext cx="403200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 dirty="0"/>
          </a:p>
        </p:txBody>
      </p:sp>
      <p:sp>
        <p:nvSpPr>
          <p:cNvPr id="16" name="内容占位符 15"/>
          <p:cNvSpPr>
            <a:spLocks noGrp="1"/>
          </p:cNvSpPr>
          <p:nvPr>
            <p:ph sz="quarter" idx="11" hasCustomPrompt="1"/>
          </p:nvPr>
        </p:nvSpPr>
        <p:spPr>
          <a:xfrm>
            <a:off x="4786314" y="1717675"/>
            <a:ext cx="403225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 dirty="0"/>
          </a:p>
        </p:txBody>
      </p:sp>
      <p:sp>
        <p:nvSpPr>
          <p:cNvPr id="21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96566" y="313202"/>
            <a:ext cx="4871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zh-CN" altLang="en-US" sz="1200" spc="-60" baseline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54BD5A17-3153-4A95-988E-B577C14000F1}" type="slidenum">
              <a:rPr lang="en-US" altLang="zh-CN" smtClean="0"/>
              <a:t>‹#›</a:t>
            </a:fld>
            <a:endParaRPr lang="en-US" altLang="zh-CN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62394" y="975600"/>
            <a:ext cx="8566445" cy="576000"/>
          </a:xfrm>
          <a:prstGeom prst="rect">
            <a:avLst/>
          </a:prstGeom>
        </p:spPr>
        <p:txBody>
          <a:bodyPr/>
          <a:lstStyle>
            <a:lvl1pPr>
              <a:defRPr lang="zh-CN" altLang="en-US" sz="3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单击此处编辑母版标题样式</a:t>
            </a:r>
            <a:endParaRPr lang="zh-CN" altLang="en-US" dirty="0"/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20"/>
            <a:ext cx="9144000" cy="33680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7" name="矩形 16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 userDrawn="1"/>
        </p:nvSpPr>
        <p:spPr>
          <a:xfrm>
            <a:off x="8250026" y="313200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18"/>
            <a:ext cx="9144000" cy="3368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对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262394" y="960116"/>
            <a:ext cx="4032000" cy="5741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 smtClean="0"/>
              <a:t>单击此处编辑标题</a:t>
            </a:r>
            <a:endParaRPr lang="zh-CN" altLang="en-US" dirty="0"/>
          </a:p>
        </p:txBody>
      </p:sp>
      <p:cxnSp>
        <p:nvCxnSpPr>
          <p:cNvPr id="3" name="直接连接符 2"/>
          <p:cNvCxnSpPr/>
          <p:nvPr/>
        </p:nvCxnSpPr>
        <p:spPr>
          <a:xfrm flipV="1">
            <a:off x="0" y="1550505"/>
            <a:ext cx="9144000" cy="79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内容占位符 11"/>
          <p:cNvSpPr>
            <a:spLocks noGrp="1"/>
          </p:cNvSpPr>
          <p:nvPr>
            <p:ph sz="quarter" idx="10" hasCustomPrompt="1"/>
          </p:nvPr>
        </p:nvSpPr>
        <p:spPr>
          <a:xfrm>
            <a:off x="262394" y="1717675"/>
            <a:ext cx="403200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 dirty="0"/>
          </a:p>
        </p:txBody>
      </p:sp>
      <p:sp>
        <p:nvSpPr>
          <p:cNvPr id="16" name="内容占位符 15"/>
          <p:cNvSpPr>
            <a:spLocks noGrp="1"/>
          </p:cNvSpPr>
          <p:nvPr>
            <p:ph sz="quarter" idx="11" hasCustomPrompt="1"/>
          </p:nvPr>
        </p:nvSpPr>
        <p:spPr>
          <a:xfrm>
            <a:off x="4786314" y="1717675"/>
            <a:ext cx="403225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 dirty="0"/>
          </a:p>
        </p:txBody>
      </p:sp>
      <p:sp>
        <p:nvSpPr>
          <p:cNvPr id="18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786313" y="958297"/>
            <a:ext cx="4032000" cy="576000"/>
          </a:xfrm>
        </p:spPr>
        <p:txBody>
          <a:bodyPr anchor="b">
            <a:normAutofit/>
          </a:bodyPr>
          <a:lstStyle>
            <a:lvl1pPr marL="0" indent="0" algn="ctr">
              <a:buNone/>
              <a:defRPr lang="zh-CN" altLang="en-US" sz="2800" b="1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 lvl="0" indent="-228600" algn="ctr">
              <a:lnSpc>
                <a:spcPct val="90000"/>
              </a:lnSpc>
              <a:spcBef>
                <a:spcPct val="0"/>
              </a:spcBef>
            </a:pPr>
            <a:r>
              <a:rPr lang="zh-CN" altLang="en-US" dirty="0" smtClean="0"/>
              <a:t>单击此处编辑标题</a:t>
            </a:r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3" name="矩形 12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4" name="直接连接符 13"/>
          <p:cNvCxnSpPr/>
          <p:nvPr userDrawn="1"/>
        </p:nvCxnSpPr>
        <p:spPr>
          <a:xfrm flipV="1">
            <a:off x="0" y="1550505"/>
            <a:ext cx="9144000" cy="79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对比-有页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6" name="文本框 5"/>
          <p:cNvSpPr txBox="1"/>
          <p:nvPr/>
        </p:nvSpPr>
        <p:spPr>
          <a:xfrm>
            <a:off x="8250027" y="313202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262394" y="960116"/>
            <a:ext cx="4032000" cy="5741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 smtClean="0"/>
              <a:t>单击此处编辑标题</a:t>
            </a:r>
            <a:endParaRPr lang="zh-CN" altLang="en-US" dirty="0"/>
          </a:p>
        </p:txBody>
      </p:sp>
      <p:cxnSp>
        <p:nvCxnSpPr>
          <p:cNvPr id="3" name="直接连接符 2"/>
          <p:cNvCxnSpPr/>
          <p:nvPr/>
        </p:nvCxnSpPr>
        <p:spPr>
          <a:xfrm flipV="1">
            <a:off x="0" y="1550505"/>
            <a:ext cx="9144000" cy="79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内容占位符 11"/>
          <p:cNvSpPr>
            <a:spLocks noGrp="1"/>
          </p:cNvSpPr>
          <p:nvPr>
            <p:ph sz="quarter" idx="10" hasCustomPrompt="1"/>
          </p:nvPr>
        </p:nvSpPr>
        <p:spPr>
          <a:xfrm>
            <a:off x="262394" y="1717675"/>
            <a:ext cx="403200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 dirty="0"/>
          </a:p>
        </p:txBody>
      </p:sp>
      <p:sp>
        <p:nvSpPr>
          <p:cNvPr id="21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96566" y="313202"/>
            <a:ext cx="4871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zh-CN" altLang="en-US" sz="1200" spc="-60" baseline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54BD5A17-3153-4A95-988E-B577C14000F1}" type="slidenum">
              <a:rPr lang="en-US" altLang="zh-CN" smtClean="0"/>
              <a:t>‹#›</a:t>
            </a:fld>
            <a:endParaRPr lang="en-US" altLang="zh-CN" dirty="0"/>
          </a:p>
        </p:txBody>
      </p:sp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7" name="矩形 16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0" name="直接连接符 19"/>
          <p:cNvCxnSpPr/>
          <p:nvPr userDrawn="1"/>
        </p:nvCxnSpPr>
        <p:spPr>
          <a:xfrm flipV="1">
            <a:off x="0" y="1550505"/>
            <a:ext cx="9144000" cy="79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图片占位符 6"/>
          <p:cNvSpPr>
            <a:spLocks noGrp="1"/>
          </p:cNvSpPr>
          <p:nvPr>
            <p:ph type="pic" sz="quarter" idx="13"/>
          </p:nvPr>
        </p:nvSpPr>
        <p:spPr>
          <a:xfrm>
            <a:off x="4796589" y="1692275"/>
            <a:ext cx="4032250" cy="4826000"/>
          </a:xfr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封面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761" y="5815086"/>
            <a:ext cx="2458720" cy="650876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9124" y="4006448"/>
            <a:ext cx="8325019" cy="111419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4000" b="1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6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469125" y="5245248"/>
            <a:ext cx="5820358" cy="468179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lang="zh-CN" altLang="en-US" sz="2400" b="0">
                <a:solidFill>
                  <a:schemeClr val="bg1"/>
                </a:solidFill>
                <a:latin typeface="+mn-ea"/>
                <a:cs typeface="+mj-cs"/>
              </a:defRPr>
            </a:lvl1pPr>
          </a:lstStyle>
          <a:p>
            <a:pPr marL="228600" lvl="0" indent="-228600" algn="ctr">
              <a:lnSpc>
                <a:spcPct val="90000"/>
              </a:lnSpc>
              <a:spcBef>
                <a:spcPct val="0"/>
              </a:spcBef>
            </a:pPr>
            <a:r>
              <a:rPr lang="zh-CN" altLang="en-US" dirty="0" smtClean="0"/>
              <a:t>单击以编辑母版副标题样式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132"/>
            <a:ext cx="9144000" cy="3931920"/>
          </a:xfrm>
          <a:prstGeom prst="rect">
            <a:avLst/>
          </a:prstGeom>
        </p:spPr>
      </p:pic>
      <p:cxnSp>
        <p:nvCxnSpPr>
          <p:cNvPr id="9" name="直接连接符 8"/>
          <p:cNvCxnSpPr/>
          <p:nvPr/>
        </p:nvCxnSpPr>
        <p:spPr>
          <a:xfrm>
            <a:off x="0" y="3893788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占位符 6"/>
          <p:cNvSpPr>
            <a:spLocks noGrp="1"/>
          </p:cNvSpPr>
          <p:nvPr>
            <p:ph type="body" sz="quarter" idx="10" hasCustomPrompt="1"/>
          </p:nvPr>
        </p:nvSpPr>
        <p:spPr>
          <a:xfrm>
            <a:off x="469125" y="5815087"/>
            <a:ext cx="4159250" cy="49900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 smtClean="0"/>
              <a:t>单击此处添加日期</a:t>
            </a:r>
            <a:endParaRPr lang="zh-CN" altLang="en-US" dirty="0"/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132"/>
            <a:ext cx="9144000" cy="3931920"/>
          </a:xfrm>
          <a:prstGeom prst="rect">
            <a:avLst/>
          </a:prstGeom>
        </p:spPr>
      </p:pic>
      <p:cxnSp>
        <p:nvCxnSpPr>
          <p:cNvPr id="11" name="直接连接符 10"/>
          <p:cNvCxnSpPr/>
          <p:nvPr userDrawn="1"/>
        </p:nvCxnSpPr>
        <p:spPr>
          <a:xfrm>
            <a:off x="0" y="3893788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20"/>
            <a:ext cx="9144000" cy="336803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494026" y="1685678"/>
            <a:ext cx="8372163" cy="492149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 dirty="0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494024" y="974279"/>
            <a:ext cx="8372163" cy="574183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 dirty="0"/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18"/>
            <a:ext cx="9144000" cy="3368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页-有页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20"/>
            <a:ext cx="9144000" cy="336803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494026" y="1685678"/>
            <a:ext cx="8372163" cy="492149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 dirty="0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494026" y="975602"/>
            <a:ext cx="8372163" cy="574183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8250027" y="311755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灯片编号占位符 5"/>
          <p:cNvSpPr txBox="1"/>
          <p:nvPr/>
        </p:nvSpPr>
        <p:spPr>
          <a:xfrm>
            <a:off x="8697601" y="311755"/>
            <a:ext cx="3651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1200" spc="-6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fld id="{E1703B59-C883-4B8B-974E-AFB30A6C43A7}" type="slidenum">
              <a:rPr lang="zh-CN" altLang="en-US" sz="1200" smtClean="0"/>
              <a:t>‹#›</a:t>
            </a:fld>
            <a:endParaRPr lang="zh-CN" altLang="en-US" sz="1200" dirty="0"/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3" name="矩形 12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18"/>
            <a:ext cx="9144000" cy="336803"/>
          </a:xfrm>
          <a:prstGeom prst="rect">
            <a:avLst/>
          </a:prstGeom>
        </p:spPr>
      </p:pic>
      <p:sp>
        <p:nvSpPr>
          <p:cNvPr id="16" name="文本框 15"/>
          <p:cNvSpPr txBox="1"/>
          <p:nvPr userDrawn="1"/>
        </p:nvSpPr>
        <p:spPr>
          <a:xfrm>
            <a:off x="8250026" y="311755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灯片编号占位符 5"/>
          <p:cNvSpPr txBox="1"/>
          <p:nvPr userDrawn="1"/>
        </p:nvSpPr>
        <p:spPr>
          <a:xfrm>
            <a:off x="8697600" y="311755"/>
            <a:ext cx="3651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1200" spc="-6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fld id="{E1703B59-C883-4B8B-974E-AFB30A6C43A7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0" y="5821680"/>
            <a:ext cx="9144000" cy="1036320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294" y="6100773"/>
            <a:ext cx="1958547" cy="51846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851" y="235137"/>
            <a:ext cx="6474515" cy="337358"/>
          </a:xfrm>
          <a:prstGeom prst="rect">
            <a:avLst/>
          </a:prstGeom>
        </p:spPr>
        <p:txBody>
          <a:bodyPr anchor="ctr"/>
          <a:lstStyle>
            <a:lvl1pPr>
              <a:defRPr sz="2000">
                <a:solidFill>
                  <a:schemeClr val="accent1"/>
                </a:solidFill>
                <a:effectLst>
                  <a:glow rad="25400">
                    <a:srgbClr val="BFE2F3"/>
                  </a:glow>
                </a:effectLst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0411"/>
            <a:ext cx="9144000" cy="51816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sp>
        <p:nvSpPr>
          <p:cNvPr id="10" name="矩形 9"/>
          <p:cNvSpPr/>
          <p:nvPr userDrawn="1"/>
        </p:nvSpPr>
        <p:spPr>
          <a:xfrm>
            <a:off x="0" y="5821680"/>
            <a:ext cx="9144000" cy="1036320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293" y="6100771"/>
            <a:ext cx="1958547" cy="51846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0411"/>
            <a:ext cx="9144000" cy="5181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494026" y="975602"/>
            <a:ext cx="8372163" cy="574183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20"/>
            <a:ext cx="9144000" cy="33680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0" name="矩形 9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18"/>
            <a:ext cx="9144000" cy="3368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纯标题-有页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494026" y="975602"/>
            <a:ext cx="8372163" cy="574183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 dirty="0"/>
          </a:p>
        </p:txBody>
      </p:sp>
      <p:sp>
        <p:nvSpPr>
          <p:cNvPr id="10" name="文本框 9"/>
          <p:cNvSpPr txBox="1"/>
          <p:nvPr/>
        </p:nvSpPr>
        <p:spPr>
          <a:xfrm>
            <a:off x="8250027" y="311755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灯片编号占位符 5"/>
          <p:cNvSpPr txBox="1"/>
          <p:nvPr/>
        </p:nvSpPr>
        <p:spPr>
          <a:xfrm>
            <a:off x="8696566" y="311755"/>
            <a:ext cx="4474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200" spc="-6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fld id="{7E0B4DC1-AB35-4259-8072-EA8F5B8A0BBF}" type="slidenum">
              <a:rPr lang="zh-CN" altLang="en-US" sz="1200" smtClean="0"/>
              <a:t>‹#›</a:t>
            </a:fld>
            <a:endParaRPr lang="zh-CN" altLang="en-US" sz="1200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20"/>
            <a:ext cx="9144000" cy="33680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4" name="矩形 13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 userDrawn="1"/>
        </p:nvSpPr>
        <p:spPr>
          <a:xfrm>
            <a:off x="8250026" y="311755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灯片编号占位符 5"/>
          <p:cNvSpPr txBox="1"/>
          <p:nvPr userDrawn="1"/>
        </p:nvSpPr>
        <p:spPr>
          <a:xfrm>
            <a:off x="8696565" y="311755"/>
            <a:ext cx="4474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200" spc="-6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fld id="{7E0B4DC1-AB35-4259-8072-EA8F5B8A0BBF}" type="slidenum">
              <a:rPr lang="zh-CN" altLang="en-US" smtClean="0"/>
              <a:t>‹#›</a:t>
            </a:fld>
            <a:endParaRPr lang="zh-CN" altLang="en-US" dirty="0"/>
          </a:p>
        </p:txBody>
      </p:sp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18"/>
            <a:ext cx="9144000" cy="3368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-有页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文本框 4"/>
          <p:cNvSpPr txBox="1"/>
          <p:nvPr/>
        </p:nvSpPr>
        <p:spPr>
          <a:xfrm>
            <a:off x="8250027" y="311755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97601" y="313202"/>
            <a:ext cx="3651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>
              <a:defRPr lang="zh-CN" altLang="en-US" sz="1200" spc="-60" baseline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E1703B59-C883-4B8B-974E-AFB30A6C43A7}" type="slidenum">
              <a:rPr lang="en-US" altLang="zh-CN" smtClean="0"/>
              <a:t>‹#›</a:t>
            </a:fld>
            <a:endParaRPr lang="en-US" altLang="zh-CN"/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 userDrawn="1"/>
        </p:nvSpPr>
        <p:spPr>
          <a:xfrm>
            <a:off x="8250026" y="311755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两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2" name="内容占位符 11"/>
          <p:cNvSpPr>
            <a:spLocks noGrp="1"/>
          </p:cNvSpPr>
          <p:nvPr>
            <p:ph sz="quarter" idx="10" hasCustomPrompt="1"/>
          </p:nvPr>
        </p:nvSpPr>
        <p:spPr>
          <a:xfrm>
            <a:off x="262394" y="1717675"/>
            <a:ext cx="403200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 dirty="0"/>
          </a:p>
        </p:txBody>
      </p:sp>
      <p:sp>
        <p:nvSpPr>
          <p:cNvPr id="16" name="内容占位符 15"/>
          <p:cNvSpPr>
            <a:spLocks noGrp="1"/>
          </p:cNvSpPr>
          <p:nvPr>
            <p:ph sz="quarter" idx="11" hasCustomPrompt="1"/>
          </p:nvPr>
        </p:nvSpPr>
        <p:spPr>
          <a:xfrm>
            <a:off x="4786314" y="1717675"/>
            <a:ext cx="403225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62394" y="975600"/>
            <a:ext cx="8556169" cy="576000"/>
          </a:xfrm>
          <a:prstGeom prst="rect">
            <a:avLst/>
          </a:prstGeom>
        </p:spPr>
        <p:txBody>
          <a:bodyPr/>
          <a:lstStyle>
            <a:lvl1pPr>
              <a:defRPr lang="zh-CN" altLang="en-US" sz="3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20"/>
            <a:ext cx="9144000" cy="33680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18"/>
            <a:ext cx="9144000" cy="3368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sp>
        <p:nvSpPr>
          <p:cNvPr id="5" name="标题 1"/>
          <p:cNvSpPr txBox="1"/>
          <p:nvPr/>
        </p:nvSpPr>
        <p:spPr>
          <a:xfrm>
            <a:off x="323851" y="235137"/>
            <a:ext cx="6474515" cy="337358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2"/>
                </a:solidFill>
                <a:effectLst>
                  <a:glow rad="25400">
                    <a:srgbClr val="BFE2F3"/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000" dirty="0" smtClean="0">
                <a:solidFill>
                  <a:schemeClr val="accent1"/>
                </a:solidFill>
              </a:rPr>
              <a:t>单击此处编辑母版标题样式</a:t>
            </a:r>
            <a:endParaRPr lang="zh-CN" altLang="en-US" sz="2000" dirty="0">
              <a:solidFill>
                <a:schemeClr val="accent1"/>
              </a:solidFill>
            </a:endParaRPr>
          </a:p>
        </p:txBody>
      </p:sp>
      <p:sp>
        <p:nvSpPr>
          <p:cNvPr id="6" name="文本占位符 5"/>
          <p:cNvSpPr>
            <a:spLocks noGrp="1"/>
          </p:cNvSpPr>
          <p:nvPr>
            <p:ph type="body" idx="1"/>
          </p:nvPr>
        </p:nvSpPr>
        <p:spPr>
          <a:xfrm>
            <a:off x="413469" y="807632"/>
            <a:ext cx="8340421" cy="586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sp>
        <p:nvSpPr>
          <p:cNvPr id="9" name="标题 1"/>
          <p:cNvSpPr txBox="1"/>
          <p:nvPr userDrawn="1"/>
        </p:nvSpPr>
        <p:spPr>
          <a:xfrm>
            <a:off x="323850" y="235137"/>
            <a:ext cx="6474515" cy="337358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2"/>
                </a:solidFill>
                <a:effectLst>
                  <a:glow rad="25400">
                    <a:srgbClr val="BFE2F3"/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accent1"/>
                </a:solidFill>
              </a:rPr>
              <a:t>单击此处编辑母版标题样式</a:t>
            </a:r>
            <a:endParaRPr lang="zh-CN" altLang="en-US" dirty="0">
              <a:solidFill>
                <a:schemeClr val="accent1"/>
              </a:solidFill>
            </a:endParaRPr>
          </a:p>
        </p:txBody>
      </p:sp>
      <p:sp>
        <p:nvSpPr>
          <p:cNvPr id="10" name="矩形 9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Calibri" panose="020F0502020204030204" pitchFamily="34" charset="0"/>
        <a:buChar char="▪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本框 16"/>
          <p:cNvSpPr txBox="1"/>
          <p:nvPr/>
        </p:nvSpPr>
        <p:spPr>
          <a:xfrm>
            <a:off x="5882973" y="4744995"/>
            <a:ext cx="20656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 smtClean="0">
                <a:solidFill>
                  <a:schemeClr val="bg1">
                    <a:lumMod val="50000"/>
                  </a:schemeClr>
                </a:solidFill>
              </a:rPr>
              <a:t>必须在此处添加照片</a:t>
            </a:r>
            <a:endParaRPr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556466" y="923046"/>
            <a:ext cx="4032000" cy="574183"/>
          </a:xfrm>
        </p:spPr>
        <p:txBody>
          <a:bodyPr/>
          <a:lstStyle/>
          <a:p>
            <a:pPr algn="l"/>
            <a:r>
              <a:rPr lang="zh-CN" altLang="en-US" dirty="0" smtClean="0">
                <a:latin typeface="Microsoft YaHei" charset="-122"/>
                <a:ea typeface="Microsoft YaHei" charset="-122"/>
                <a:cs typeface="Microsoft YaHei" charset="-122"/>
              </a:rPr>
              <a:t>基本情况</a:t>
            </a:r>
            <a:endParaRPr lang="zh-CN" altLang="en-US" dirty="0">
              <a:latin typeface="Microsoft YaHei" charset="-122"/>
              <a:ea typeface="Microsoft YaHei" charset="-122"/>
              <a:cs typeface="Microsoft YaHei" charset="-122"/>
            </a:endParaRPr>
          </a:p>
        </p:txBody>
      </p:sp>
      <p:sp>
        <p:nvSpPr>
          <p:cNvPr id="12" name="内容占位符 11"/>
          <p:cNvSpPr>
            <a:spLocks noGrp="1"/>
          </p:cNvSpPr>
          <p:nvPr>
            <p:ph sz="quarter" idx="10"/>
          </p:nvPr>
        </p:nvSpPr>
        <p:spPr>
          <a:xfrm>
            <a:off x="840673" y="1717675"/>
            <a:ext cx="3639074" cy="4826248"/>
          </a:xfrm>
        </p:spPr>
        <p:txBody>
          <a:bodyPr anchor="ctr"/>
          <a:lstStyle/>
          <a:p>
            <a:r>
              <a:rPr lang="zh-CN" altLang="en-US" b="1" dirty="0" smtClean="0"/>
              <a:t>姓名：</a:t>
            </a:r>
            <a:endParaRPr lang="en-US" altLang="zh-CN" b="1" dirty="0" smtClean="0"/>
          </a:p>
          <a:p>
            <a:r>
              <a:rPr lang="zh-CN" altLang="en-US" b="1" dirty="0" smtClean="0"/>
              <a:t>年级：</a:t>
            </a:r>
            <a:endParaRPr lang="en-US" altLang="zh-CN" b="1" dirty="0" smtClean="0"/>
          </a:p>
          <a:p>
            <a:r>
              <a:rPr lang="zh-CN" altLang="en-US" b="1" dirty="0" smtClean="0"/>
              <a:t>学院：</a:t>
            </a:r>
            <a:endParaRPr lang="en-US" altLang="zh-CN" b="1" dirty="0" smtClean="0"/>
          </a:p>
          <a:p>
            <a:r>
              <a:rPr lang="zh-CN" altLang="en-US" b="1" dirty="0" smtClean="0"/>
              <a:t>专业：</a:t>
            </a:r>
            <a:endParaRPr lang="en-US" altLang="zh-CN" b="1" dirty="0" smtClean="0"/>
          </a:p>
          <a:p>
            <a:r>
              <a:rPr lang="zh-CN" altLang="en-US" b="1" dirty="0" smtClean="0"/>
              <a:t>格言：</a:t>
            </a:r>
            <a:endParaRPr lang="en-US" altLang="zh-CN" b="1" dirty="0" smtClean="0"/>
          </a:p>
          <a:p>
            <a:pPr marL="0" indent="0">
              <a:buNone/>
            </a:pPr>
            <a:r>
              <a:rPr lang="zh-CN" altLang="en-US" sz="1800" b="1" dirty="0" smtClean="0">
                <a:solidFill>
                  <a:schemeClr val="bg1">
                    <a:lumMod val="50000"/>
                  </a:schemeClr>
                </a:solidFill>
              </a:rPr>
              <a:t>（其它内容根据自己情况自行添加）</a:t>
            </a:r>
            <a:endParaRPr lang="zh-CN" altLang="en-US" sz="1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3"/>
          </p:nvPr>
        </p:nvSpPr>
        <p:spPr>
          <a:xfrm>
            <a:off x="5195201" y="1977124"/>
            <a:ext cx="3441157" cy="4307350"/>
          </a:xfrm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0" y="5535827"/>
            <a:ext cx="9144000" cy="852616"/>
          </a:xfrm>
          <a:prstGeom prst="rect">
            <a:avLst/>
          </a:prstGeom>
          <a:solidFill>
            <a:srgbClr val="C8161E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sz="1700" b="1" dirty="0"/>
              <a:t>后三页展现学习（需提供绩点） 、科研、学生工作、公益活动及综合</a:t>
            </a:r>
            <a:r>
              <a:rPr lang="zh-CN" altLang="zh-CN" sz="1700" b="1" dirty="0" smtClean="0"/>
              <a:t>能力</a:t>
            </a:r>
            <a:r>
              <a:rPr lang="zh-CN" altLang="en-US" sz="1700" b="1" dirty="0" smtClean="0"/>
              <a:t>。不得增页或删除。</a:t>
            </a:r>
            <a:endParaRPr lang="zh-CN" altLang="en-US" sz="1700" b="1" dirty="0"/>
          </a:p>
        </p:txBody>
      </p:sp>
    </p:spTree>
    <p:extLst>
      <p:ext uri="{BB962C8B-B14F-4D97-AF65-F5344CB8AC3E}">
        <p14:creationId xmlns:p14="http://schemas.microsoft.com/office/powerpoint/2010/main" val="4082425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0" y="5535827"/>
            <a:ext cx="9144000" cy="852616"/>
          </a:xfrm>
          <a:prstGeom prst="rect">
            <a:avLst/>
          </a:prstGeom>
          <a:solidFill>
            <a:srgbClr val="C8161E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sz="1700" b="1" dirty="0"/>
              <a:t>后三页展现学习（需提供绩点） 、科研、学生工作、公益活动及综合</a:t>
            </a:r>
            <a:r>
              <a:rPr lang="zh-CN" altLang="zh-CN" sz="1700" b="1" dirty="0" smtClean="0"/>
              <a:t>能力</a:t>
            </a:r>
            <a:r>
              <a:rPr lang="zh-CN" altLang="en-US" sz="1700" b="1" dirty="0" smtClean="0"/>
              <a:t>。不得增页或删除。</a:t>
            </a:r>
            <a:endParaRPr lang="zh-CN" altLang="en-US" sz="1700" b="1" dirty="0"/>
          </a:p>
        </p:txBody>
      </p:sp>
    </p:spTree>
    <p:extLst>
      <p:ext uri="{BB962C8B-B14F-4D97-AF65-F5344CB8AC3E}">
        <p14:creationId xmlns:p14="http://schemas.microsoft.com/office/powerpoint/2010/main" val="3694800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0" y="5535827"/>
            <a:ext cx="9144000" cy="852616"/>
          </a:xfrm>
          <a:prstGeom prst="rect">
            <a:avLst/>
          </a:prstGeom>
          <a:solidFill>
            <a:srgbClr val="C8161E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sz="1700" b="1" dirty="0"/>
              <a:t>后三页展现学习（需提供绩点） 、科研、学生工作、公益活动及综合</a:t>
            </a:r>
            <a:r>
              <a:rPr lang="zh-CN" altLang="zh-CN" sz="1700" b="1" dirty="0" smtClean="0"/>
              <a:t>能力</a:t>
            </a:r>
            <a:r>
              <a:rPr lang="zh-CN" altLang="en-US" sz="1700" b="1" dirty="0" smtClean="0"/>
              <a:t>。不得增页或删除。</a:t>
            </a:r>
            <a:endParaRPr lang="zh-CN" altLang="en-US" sz="1700" b="1" dirty="0"/>
          </a:p>
        </p:txBody>
      </p:sp>
    </p:spTree>
    <p:extLst>
      <p:ext uri="{BB962C8B-B14F-4D97-AF65-F5344CB8AC3E}">
        <p14:creationId xmlns:p14="http://schemas.microsoft.com/office/powerpoint/2010/main" val="339646716"/>
      </p:ext>
    </p:extLst>
  </p:cSld>
  <p:clrMapOvr>
    <a:masterClrMapping/>
  </p:clrMapOvr>
</p:sld>
</file>

<file path=ppt/theme/theme1.xml><?xml version="1.0" encoding="utf-8"?>
<a:theme xmlns:a="http://schemas.openxmlformats.org/drawingml/2006/main" name="2016-VI主题">
  <a:themeElements>
    <a:clrScheme name="VI统一色">
      <a:dk1>
        <a:srgbClr val="000000"/>
      </a:dk1>
      <a:lt1>
        <a:srgbClr val="FFFFFF"/>
      </a:lt1>
      <a:dk2>
        <a:srgbClr val="BD9F68"/>
      </a:dk2>
      <a:lt2>
        <a:srgbClr val="B5B5B6"/>
      </a:lt2>
      <a:accent1>
        <a:srgbClr val="C8161E"/>
      </a:accent1>
      <a:accent2>
        <a:srgbClr val="F08300"/>
      </a:accent2>
      <a:accent3>
        <a:srgbClr val="FDD000"/>
      </a:accent3>
      <a:accent4>
        <a:srgbClr val="338D27"/>
      </a:accent4>
      <a:accent5>
        <a:srgbClr val="0086D1"/>
      </a:accent5>
      <a:accent6>
        <a:srgbClr val="004098"/>
      </a:accent6>
      <a:hlink>
        <a:srgbClr val="B5B5B6"/>
      </a:hlink>
      <a:folHlink>
        <a:srgbClr val="BD9F68"/>
      </a:folHlink>
    </a:clrScheme>
    <a:fontScheme name="自定义 7">
      <a:majorFont>
        <a:latin typeface="等线"/>
        <a:ea typeface="等线"/>
        <a:cs typeface=""/>
      </a:majorFont>
      <a:minorFont>
        <a:latin typeface="等线 Light"/>
        <a:ea typeface="等线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2016-VI主题</Template>
  <TotalTime>139</TotalTime>
  <Words>114</Words>
  <Application>Microsoft Office PowerPoint</Application>
  <PresentationFormat>全屏显示(4:3)</PresentationFormat>
  <Paragraphs>12</Paragraphs>
  <Slides>4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1" baseType="lpstr">
      <vt:lpstr>等线</vt:lpstr>
      <vt:lpstr>等线 Light</vt:lpstr>
      <vt:lpstr>Microsoft YaHei</vt:lpstr>
      <vt:lpstr>Microsoft YaHei</vt:lpstr>
      <vt:lpstr>Arial</vt:lpstr>
      <vt:lpstr>Calibri</vt:lpstr>
      <vt:lpstr>2016-VI主题</vt:lpstr>
      <vt:lpstr>基本情况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学生事务中心奖助学金部</cp:lastModifiedBy>
  <cp:revision>153</cp:revision>
  <dcterms:created xsi:type="dcterms:W3CDTF">2016-01-21T16:32:00Z</dcterms:created>
  <dcterms:modified xsi:type="dcterms:W3CDTF">2018-03-06T12:43:31Z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2052-10.1.0.6260</vt:lpwstr>
  </property>
</Properties>
</file>